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9" r:id="rId4"/>
  </p:sldMasterIdLst>
  <p:notesMasterIdLst>
    <p:notesMasterId r:id="rId12"/>
  </p:notesMasterIdLst>
  <p:sldIdLst>
    <p:sldId id="256" r:id="rId5"/>
    <p:sldId id="257" r:id="rId6"/>
    <p:sldId id="258" r:id="rId7"/>
    <p:sldId id="259" r:id="rId8"/>
    <p:sldId id="262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gif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2048A-0FA7-4BA0-A595-0B0D772D2A55}" type="datetimeFigureOut">
              <a:rPr lang="en-GB" smtClean="0"/>
              <a:t>22/10/2019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DADE2-BC1B-4D62-9041-DEC773BF7D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423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This slide would be what we’re going to talk about in this pitch – should take about 1 minute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4DADE2-BC1B-4D62-9041-DEC773BF7DF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9981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This slide explains everyone’s role in the project and what their skills are. It should also take 1 minute</a:t>
            </a:r>
          </a:p>
          <a:p>
            <a:r>
              <a:rPr lang="en-GB">
                <a:cs typeface="Calibri"/>
              </a:rPr>
              <a:t>We should use the same layout as Kobe and Leo's </a:t>
            </a:r>
            <a:r>
              <a:rPr lang="en-GB" err="1">
                <a:cs typeface="Calibri"/>
              </a:rPr>
              <a:t>galaxian</a:t>
            </a:r>
            <a:r>
              <a:rPr lang="en-GB">
                <a:cs typeface="Calibri"/>
              </a:rPr>
              <a:t> team slide and have a picture for each team member – this means that we don't need everyone to introduce themselves and waste time</a:t>
            </a:r>
            <a:endParaRPr lang="en-GB"/>
          </a:p>
          <a:p>
            <a:endParaRPr lang="en-GB">
              <a:cs typeface="Calibri"/>
            </a:endParaRPr>
          </a:p>
          <a:p>
            <a:endParaRPr lang="en-GB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4DADE2-BC1B-4D62-9041-DEC773BF7DF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231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4DADE2-BC1B-4D62-9041-DEC773BF7DF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3724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879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098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4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dirty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16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369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87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91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894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pPr/>
              <a:t>10/22/2019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1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10/22/2019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857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468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564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99000"/>
                <a:satMod val="140000"/>
              </a:schemeClr>
            </a:gs>
            <a:gs pos="65000">
              <a:schemeClr val="bg2">
                <a:tint val="100000"/>
                <a:shade val="80000"/>
                <a:satMod val="130000"/>
              </a:schemeClr>
            </a:gs>
            <a:gs pos="100000">
              <a:schemeClr val="bg2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DC8706-D0B3-4218-8305-544F25CA2A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GB" sz="32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 35 Pitch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88952" cy="4970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63AAF9-CF71-4B87-8049-FCCA5ABF42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87676"/>
            <a:ext cx="10058400" cy="3892168"/>
          </a:xfrm>
        </p:spPr>
        <p:txBody>
          <a:bodyPr>
            <a:normAutofit/>
          </a:bodyPr>
          <a:lstStyle/>
          <a:p>
            <a:r>
              <a:rPr lang="en-GB" sz="8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 Engineers Rostering</a:t>
            </a:r>
            <a:r>
              <a:rPr lang="en-GB">
                <a:solidFill>
                  <a:srgbClr val="FFFFFF"/>
                </a:solidFill>
                <a:latin typeface="Abadi"/>
              </a:rPr>
              <a:t> </a:t>
            </a:r>
            <a:endParaRPr lang="en-GB" sz="8000">
              <a:solidFill>
                <a:srgbClr val="FFFFFF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33678810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DEF60-2EBF-4502-A750-E2C256F95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98D90-FE1A-40FD-ACCA-4CDDA039E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0974" y="1838017"/>
            <a:ext cx="6413229" cy="3967979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en-GB" b="1" dirty="0">
                <a:latin typeface="Arial"/>
                <a:cs typeface="Arial"/>
              </a:rPr>
              <a:t>Team introduction</a:t>
            </a:r>
            <a:endParaRPr lang="en-US" b="1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GB" sz="1600" dirty="0">
                <a:latin typeface="Arial"/>
                <a:cs typeface="Arial"/>
              </a:rPr>
              <a:t>     </a:t>
            </a:r>
            <a:r>
              <a:rPr lang="en-GB" sz="1800" dirty="0">
                <a:latin typeface="Arial"/>
                <a:cs typeface="Arial"/>
              </a:rPr>
              <a:t>   Members' team roles allocation.</a:t>
            </a:r>
            <a:endParaRPr lang="en-US" sz="1800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GB" b="1" dirty="0">
                <a:latin typeface="Arial"/>
                <a:cs typeface="Arial"/>
              </a:rPr>
              <a:t>Proposed approach</a:t>
            </a:r>
          </a:p>
          <a:p>
            <a:pPr marL="0" indent="0">
              <a:buNone/>
            </a:pPr>
            <a:r>
              <a:rPr lang="en-GB" sz="1600" dirty="0">
                <a:latin typeface="Arial"/>
                <a:ea typeface="宋体"/>
                <a:cs typeface="Arial"/>
              </a:rPr>
              <a:t>        How to develop this project, front-end and back-end.</a:t>
            </a:r>
            <a:endParaRPr lang="en-GB" sz="1600" dirty="0">
              <a:cs typeface="Calibri"/>
            </a:endParaRPr>
          </a:p>
          <a:p>
            <a:pPr marL="0" indent="0">
              <a:buNone/>
            </a:pPr>
            <a:r>
              <a:rPr lang="en-GB" altLang="zh-CN" b="1" dirty="0">
                <a:latin typeface="Arial"/>
                <a:ea typeface="宋体"/>
                <a:cs typeface="Arial"/>
              </a:rPr>
              <a:t>Technical Analysis</a:t>
            </a:r>
          </a:p>
          <a:p>
            <a:pPr marL="0" indent="0">
              <a:buNone/>
            </a:pPr>
            <a:r>
              <a:rPr lang="en-GB" altLang="zh-CN" sz="1600" dirty="0">
                <a:latin typeface="Arial"/>
                <a:ea typeface="宋体"/>
                <a:cs typeface="Arial"/>
              </a:rPr>
              <a:t>    </a:t>
            </a:r>
            <a:r>
              <a:rPr lang="en-GB" altLang="zh-CN" sz="1800" dirty="0">
                <a:latin typeface="Arial"/>
                <a:ea typeface="宋体"/>
                <a:cs typeface="Arial"/>
              </a:rPr>
              <a:t>    </a:t>
            </a:r>
            <a:r>
              <a:rPr lang="en-GB" altLang="zh-CN" sz="1600" dirty="0">
                <a:latin typeface="Arial"/>
                <a:ea typeface="宋体"/>
                <a:cs typeface="Arial"/>
              </a:rPr>
              <a:t>Specific problems and solutions, technique points of developing.</a:t>
            </a:r>
          </a:p>
          <a:p>
            <a:pPr marL="0" indent="0">
              <a:buNone/>
            </a:pPr>
            <a:r>
              <a:rPr lang="en-GB" b="1" dirty="0">
                <a:latin typeface="Arial"/>
                <a:cs typeface="Arial"/>
              </a:rPr>
              <a:t>Team skills</a:t>
            </a:r>
          </a:p>
          <a:p>
            <a:pPr marL="0" indent="0">
              <a:buNone/>
            </a:pPr>
            <a:r>
              <a:rPr lang="en-GB" sz="1800" dirty="0">
                <a:latin typeface="Arial"/>
                <a:cs typeface="Arial"/>
              </a:rPr>
              <a:t>        </a:t>
            </a:r>
            <a:r>
              <a:rPr lang="en-GB" sz="1600" dirty="0">
                <a:latin typeface="Arial"/>
                <a:cs typeface="Arial"/>
              </a:rPr>
              <a:t>Our strengths, relevant skills and experiences.</a:t>
            </a:r>
          </a:p>
          <a:p>
            <a:pPr marL="0" indent="0">
              <a:buNone/>
            </a:pPr>
            <a:r>
              <a:rPr lang="en-GB" b="1" dirty="0">
                <a:latin typeface="Arial"/>
                <a:cs typeface="Arial"/>
              </a:rPr>
              <a:t>Summary</a:t>
            </a:r>
            <a:endParaRPr lang="en-GB" sz="2400" dirty="0">
              <a:latin typeface="Arial"/>
              <a:cs typeface="Arial"/>
            </a:endParaRPr>
          </a:p>
          <a:p>
            <a:pPr marL="0" indent="0">
              <a:buNone/>
            </a:pPr>
            <a:endParaRPr lang="en-GB" dirty="0">
              <a:cs typeface="Calibri"/>
            </a:endParaRPr>
          </a:p>
          <a:p>
            <a:pPr>
              <a:buFont typeface="Calibri Light" panose="020F0302020204030204"/>
              <a:buAutoNum type="arabicPeriod"/>
            </a:pPr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7093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F1349-F580-492A-8AD7-120A207DB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dirty="0">
                <a:latin typeface="Arial" panose="020B0604020202020204" pitchFamily="34" charset="0"/>
                <a:cs typeface="Arial" panose="020B0604020202020204" pitchFamily="34" charset="0"/>
              </a:rPr>
              <a:t>Team roles</a:t>
            </a:r>
            <a:endParaRPr lang="en-GB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9D528F-61F9-4A40-B474-EEE89191F661}"/>
              </a:ext>
            </a:extLst>
          </p:cNvPr>
          <p:cNvSpPr txBox="1"/>
          <p:nvPr/>
        </p:nvSpPr>
        <p:spPr>
          <a:xfrm>
            <a:off x="8160843" y="3866963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Liam Orrill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FE21A9-9228-4099-A13E-063A9BA8DDC3}"/>
              </a:ext>
            </a:extLst>
          </p:cNvPr>
          <p:cNvSpPr txBox="1"/>
          <p:nvPr/>
        </p:nvSpPr>
        <p:spPr>
          <a:xfrm>
            <a:off x="3462930" y="2324231"/>
            <a:ext cx="27432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Kejia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 Wu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Team Leader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55BF6D-B506-4926-8413-5588F9370798}"/>
              </a:ext>
            </a:extLst>
          </p:cNvPr>
          <p:cNvSpPr txBox="1"/>
          <p:nvPr/>
        </p:nvSpPr>
        <p:spPr>
          <a:xfrm>
            <a:off x="8160843" y="5368121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Tasnuva</a:t>
            </a: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="1">
                <a:latin typeface="Arial" panose="020B0604020202020204" pitchFamily="34" charset="0"/>
                <a:cs typeface="Arial" panose="020B0604020202020204" pitchFamily="34" charset="0"/>
              </a:rPr>
              <a:t>Tajin</a:t>
            </a:r>
            <a:endParaRPr 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1260B7-F7C4-4773-90F6-D5696AF8D01A}"/>
              </a:ext>
            </a:extLst>
          </p:cNvPr>
          <p:cNvSpPr txBox="1"/>
          <p:nvPr/>
        </p:nvSpPr>
        <p:spPr>
          <a:xfrm>
            <a:off x="8160843" y="2445519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Xuanhao</a:t>
            </a: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 Li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11779A-9339-4140-886D-4E2B37ACCA75}"/>
              </a:ext>
            </a:extLst>
          </p:cNvPr>
          <p:cNvSpPr txBox="1"/>
          <p:nvPr/>
        </p:nvSpPr>
        <p:spPr>
          <a:xfrm>
            <a:off x="3462930" y="3703887"/>
            <a:ext cx="2743200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Nicole </a:t>
            </a:r>
            <a:r>
              <a:rPr lang="en-GB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Millinship</a:t>
            </a:r>
            <a:endParaRPr 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Team Administrator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6E5B3A-25E4-448C-877C-C467116755CF}"/>
              </a:ext>
            </a:extLst>
          </p:cNvPr>
          <p:cNvSpPr txBox="1"/>
          <p:nvPr/>
        </p:nvSpPr>
        <p:spPr>
          <a:xfrm>
            <a:off x="3462930" y="5229622"/>
            <a:ext cx="2743200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Gurjyot</a:t>
            </a: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 Kaur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Git Master</a:t>
            </a:r>
          </a:p>
        </p:txBody>
      </p:sp>
      <p:pic>
        <p:nvPicPr>
          <p:cNvPr id="19" name="图片 19" descr="穿着红色衣服戴着眼镜的人&#10;&#10;描述已自动生成">
            <a:extLst>
              <a:ext uri="{FF2B5EF4-FFF2-40B4-BE49-F238E27FC236}">
                <a16:creationId xmlns:a16="http://schemas.microsoft.com/office/drawing/2014/main" id="{D9FA214E-98E0-4ED1-BE25-00B4A588E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104" y="2048463"/>
            <a:ext cx="1015496" cy="124525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F785200-BEFC-417D-9172-DDD20F9BF6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24563" y="3448015"/>
            <a:ext cx="978111" cy="1304148"/>
          </a:xfrm>
          <a:prstGeom prst="rect">
            <a:avLst/>
          </a:prstGeom>
        </p:spPr>
      </p:pic>
      <p:pic>
        <p:nvPicPr>
          <p:cNvPr id="21" name="图片 19">
            <a:extLst>
              <a:ext uri="{FF2B5EF4-FFF2-40B4-BE49-F238E27FC236}">
                <a16:creationId xmlns:a16="http://schemas.microsoft.com/office/drawing/2014/main" id="{C52A5C9F-7064-4449-882F-F7FCEECEF2A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11796" y="4906456"/>
            <a:ext cx="978112" cy="1245259"/>
          </a:xfrm>
          <a:prstGeom prst="rect">
            <a:avLst/>
          </a:prstGeom>
        </p:spPr>
      </p:pic>
      <p:pic>
        <p:nvPicPr>
          <p:cNvPr id="22" name="图片 12" descr="男人戴着眼镜看着前面&#10;&#10;描述已自动生成">
            <a:extLst>
              <a:ext uri="{FF2B5EF4-FFF2-40B4-BE49-F238E27FC236}">
                <a16:creationId xmlns:a16="http://schemas.microsoft.com/office/drawing/2014/main" id="{CE88ECD6-6666-4439-BDC3-DF23D2DDEE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5123" y="2006328"/>
            <a:ext cx="1016727" cy="1247715"/>
          </a:xfrm>
          <a:prstGeom prst="rect">
            <a:avLst/>
          </a:prstGeom>
        </p:spPr>
      </p:pic>
      <p:pic>
        <p:nvPicPr>
          <p:cNvPr id="23" name="图片 21" descr="穿着黑色衣服的男孩&#10;&#10;描述已自动生成">
            <a:extLst>
              <a:ext uri="{FF2B5EF4-FFF2-40B4-BE49-F238E27FC236}">
                <a16:creationId xmlns:a16="http://schemas.microsoft.com/office/drawing/2014/main" id="{DE9ED899-BB3C-426C-B4AC-85BD7AE4E9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6642" y="3429000"/>
            <a:ext cx="1028431" cy="1247715"/>
          </a:xfrm>
          <a:prstGeom prst="rect">
            <a:avLst/>
          </a:prstGeom>
        </p:spPr>
      </p:pic>
      <p:pic>
        <p:nvPicPr>
          <p:cNvPr id="24" name="图片 9" descr="黑色头发的人&#10;&#10;描述已自动生成">
            <a:extLst>
              <a:ext uri="{FF2B5EF4-FFF2-40B4-BE49-F238E27FC236}">
                <a16:creationId xmlns:a16="http://schemas.microsoft.com/office/drawing/2014/main" id="{8E4D988E-01A6-4276-A21E-45C3D4AACF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39577" y="4906456"/>
            <a:ext cx="1015496" cy="129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15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4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22DA60-EFE5-4BAF-B19A-140523DAE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Autofit/>
          </a:bodyPr>
          <a:lstStyle/>
          <a:p>
            <a:r>
              <a:rPr lang="en-GB" sz="5400" dirty="0">
                <a:latin typeface="Arial" panose="020B0604020202020204" pitchFamily="34" charset="0"/>
                <a:ea typeface="+mj-lt"/>
                <a:cs typeface="Arial" panose="020B0604020202020204" pitchFamily="34" charset="0"/>
              </a:rPr>
              <a:t>Proposed approach</a:t>
            </a:r>
            <a:endParaRPr lang="en-GB" sz="5400" b="0" dirty="0">
              <a:latin typeface="Arial" panose="020B0604020202020204" pitchFamily="34" charset="0"/>
              <a:ea typeface="+mj-lt"/>
              <a:cs typeface="Arial" panose="020B0604020202020204" pitchFamily="34" charset="0"/>
            </a:endParaRPr>
          </a:p>
        </p:txBody>
      </p:sp>
      <p:cxnSp>
        <p:nvCxnSpPr>
          <p:cNvPr id="23" name="Straight Connector 26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40E4B-B614-47B2-8F77-D249719D5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720649"/>
            <a:ext cx="4123213" cy="2534575"/>
          </a:xfrm>
        </p:spPr>
        <p:txBody>
          <a:bodyPr vert="horz" lIns="0" tIns="45720" rIns="0" bIns="45720" rtlCol="0" anchor="t">
            <a:noAutofit/>
          </a:bodyPr>
          <a:lstStyle/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Splitting project into 3 stages:</a:t>
            </a:r>
          </a:p>
          <a:p>
            <a:pPr marL="0" indent="0">
              <a:buNone/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3540" lvl="1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Rostering System and UI's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3540" lvl="1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Creating the email system</a:t>
            </a:r>
          </a:p>
          <a:p>
            <a:pPr marL="383540" lvl="1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Implementing AI methods to improve the system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8">
            <a:extLst>
              <a:ext uri="{FF2B5EF4-FFF2-40B4-BE49-F238E27FC236}">
                <a16:creationId xmlns:a16="http://schemas.microsoft.com/office/drawing/2014/main" id="{7D417315-0A35-4882-ABD2-ABE3C89E5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30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5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306D8F70-2024-4188-ACEB-F2A708F62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76" y="1237857"/>
            <a:ext cx="7252569" cy="4079569"/>
          </a:xfrm>
          <a:prstGeom prst="rect">
            <a:avLst/>
          </a:prstGeom>
        </p:spPr>
      </p:pic>
      <p:pic>
        <p:nvPicPr>
          <p:cNvPr id="7" name="Picture 7" descr="A picture containing screenshot, drawing&#10;&#10;Description generated with very high confidence">
            <a:extLst>
              <a:ext uri="{FF2B5EF4-FFF2-40B4-BE49-F238E27FC236}">
                <a16:creationId xmlns:a16="http://schemas.microsoft.com/office/drawing/2014/main" id="{8DAF85E7-A559-4856-A1D8-0E1CB3983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94828" y="1237857"/>
            <a:ext cx="7252569" cy="40795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CB3E6E-37FB-4726-954E-DEBB4D0CAA35}"/>
              </a:ext>
            </a:extLst>
          </p:cNvPr>
          <p:cNvSpPr txBox="1"/>
          <p:nvPr/>
        </p:nvSpPr>
        <p:spPr>
          <a:xfrm>
            <a:off x="-5328185" y="5507784"/>
            <a:ext cx="3515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Employee Interface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85E248-A008-4947-9510-51C402A9CF3F}"/>
              </a:ext>
            </a:extLst>
          </p:cNvPr>
          <p:cNvSpPr txBox="1"/>
          <p:nvPr/>
        </p:nvSpPr>
        <p:spPr>
          <a:xfrm>
            <a:off x="2984391" y="5507784"/>
            <a:ext cx="3515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Administrator Interface</a:t>
            </a:r>
          </a:p>
        </p:txBody>
      </p:sp>
    </p:spTree>
    <p:extLst>
      <p:ext uri="{BB962C8B-B14F-4D97-AF65-F5344CB8AC3E}">
        <p14:creationId xmlns:p14="http://schemas.microsoft.com/office/powerpoint/2010/main" val="149006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7.40741E-7 L 0.67318 -0.00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659" y="-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11111E-6 L 0.69141 -1.11111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7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7.40741E-7 L -0.67292 7.40741E-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646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1.11111E-6 L -0.69127 -1.11111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5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FF6A7-CFA5-4C0B-B418-870BB7D9E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Technical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239B2-B958-402F-88A3-803E86F56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3554" y="1923332"/>
            <a:ext cx="4478080" cy="3761547"/>
          </a:xfrm>
        </p:spPr>
        <p:txBody>
          <a:bodyPr vert="horz" lIns="0" tIns="45720" rIns="0" bIns="45720" rtlCol="0" anchor="t">
            <a:noAutofit/>
          </a:bodyPr>
          <a:lstStyle/>
          <a:p>
            <a:pPr marL="0" indent="0">
              <a:buNone/>
            </a:pPr>
            <a:r>
              <a:rPr lang="en-GB" sz="2800" dirty="0">
                <a:latin typeface="Arial"/>
                <a:cs typeface="Arial"/>
              </a:rPr>
              <a:t>Languages: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/>
                <a:cs typeface="Arial"/>
              </a:rPr>
              <a:t>	</a:t>
            </a:r>
            <a:r>
              <a:rPr lang="en-GB" sz="1800" dirty="0">
                <a:latin typeface="Arial"/>
                <a:cs typeface="Arial"/>
              </a:rPr>
              <a:t>PHP, JavaScript, SQL (MySQL)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2800" dirty="0">
                <a:latin typeface="Arial"/>
                <a:cs typeface="Arial"/>
              </a:rPr>
              <a:t>Designing: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800" dirty="0">
                <a:latin typeface="Arial"/>
                <a:cs typeface="Arial"/>
              </a:rPr>
              <a:t>	HTML5, CSS3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2800" dirty="0">
                <a:latin typeface="Arial"/>
                <a:cs typeface="Arial"/>
              </a:rPr>
              <a:t>Email Protocols: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1800" dirty="0">
                <a:latin typeface="Arial"/>
                <a:cs typeface="Arial"/>
              </a:rPr>
              <a:t>	SMTP (On PHP) </a:t>
            </a:r>
            <a:r>
              <a:rPr lang="en-US" sz="1800">
                <a:latin typeface="Arial"/>
                <a:cs typeface="Arial"/>
              </a:rPr>
              <a:t>(IMAP?)</a:t>
            </a:r>
            <a:endParaRPr lang="en-GB" sz="1800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GB" sz="2800" dirty="0">
                <a:latin typeface="Arial"/>
                <a:cs typeface="Arial"/>
              </a:rPr>
              <a:t>AI Methods:</a:t>
            </a:r>
          </a:p>
          <a:p>
            <a:pPr marL="0" indent="0">
              <a:buNone/>
            </a:pPr>
            <a:r>
              <a:rPr lang="en-GB" sz="1800" dirty="0">
                <a:latin typeface="Arial"/>
                <a:cs typeface="Arial"/>
              </a:rPr>
              <a:t>	Heuristic search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4" descr="A person with collar shirt&#10;&#10;Description generated with high confidence">
            <a:extLst>
              <a:ext uri="{FF2B5EF4-FFF2-40B4-BE49-F238E27FC236}">
                <a16:creationId xmlns:a16="http://schemas.microsoft.com/office/drawing/2014/main" id="{1ED8686F-B6D0-4F0B-A4A9-D89AA9390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844" y="3659800"/>
            <a:ext cx="3893388" cy="2025079"/>
          </a:xfrm>
          <a:prstGeom prst="rect">
            <a:avLst/>
          </a:prstGeom>
        </p:spPr>
      </p:pic>
      <p:pic>
        <p:nvPicPr>
          <p:cNvPr id="6" name="Picture 6" descr="A close up of a sign&#10;&#10;Description generated with high confidence">
            <a:extLst>
              <a:ext uri="{FF2B5EF4-FFF2-40B4-BE49-F238E27FC236}">
                <a16:creationId xmlns:a16="http://schemas.microsoft.com/office/drawing/2014/main" id="{5948ECF1-1D69-4558-8AEE-ED93F4053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133" y="2103006"/>
            <a:ext cx="2064707" cy="1116217"/>
          </a:xfrm>
          <a:prstGeom prst="rect">
            <a:avLst/>
          </a:prstGeom>
        </p:spPr>
      </p:pic>
      <p:pic>
        <p:nvPicPr>
          <p:cNvPr id="8" name="Picture 9" descr="A picture containing drawing&#10;&#10;Description generated with very high confidence">
            <a:extLst>
              <a:ext uri="{FF2B5EF4-FFF2-40B4-BE49-F238E27FC236}">
                <a16:creationId xmlns:a16="http://schemas.microsoft.com/office/drawing/2014/main" id="{FF1E7A50-7AD1-4E11-B996-3634FF737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7770" y="2052214"/>
            <a:ext cx="1177447" cy="116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853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677D-004D-4341-BCC1-9E9768CB9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>
                <a:latin typeface="Arial" panose="020B0604020202020204" pitchFamily="34" charset="0"/>
                <a:ea typeface="+mj-lt"/>
                <a:cs typeface="Arial" panose="020B0604020202020204" pitchFamily="34" charset="0"/>
              </a:rPr>
              <a:t>Team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139A0-4877-432D-B402-8603B55D3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4541" y="1997140"/>
            <a:ext cx="6697250" cy="4267775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Technical Skills</a:t>
            </a:r>
          </a:p>
          <a:p>
            <a:pPr marL="486410" lvl="1" indent="-285750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Have experience in developing websites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(Hotel &amp; Movie)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86410" lvl="1" indent="-285750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Have learned Java at university in the last year</a:t>
            </a:r>
          </a:p>
          <a:p>
            <a:pPr marL="486410" lvl="1" indent="-285750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Applied AI methods previously and know heuristics search</a:t>
            </a:r>
          </a:p>
          <a:p>
            <a:pPr marL="486410" lvl="1" indent="-285750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Learned about HCI concepts and how to apply them</a:t>
            </a:r>
          </a:p>
          <a:p>
            <a:pPr marL="200660" lvl="1" indent="0">
              <a:buNone/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Teamwork</a:t>
            </a:r>
          </a:p>
          <a:p>
            <a:pPr marL="383540"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Tajin works in IT service</a:t>
            </a:r>
          </a:p>
          <a:p>
            <a:pPr marL="383540"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Liam plays in university sports team</a:t>
            </a:r>
          </a:p>
          <a:p>
            <a:pPr marL="383540" lvl="1"/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Keija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GB" dirty="0" err="1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Gurjyot</a:t>
            </a:r>
            <a:r>
              <a:rPr lang="en-GB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 have business working experience</a:t>
            </a:r>
          </a:p>
          <a:p>
            <a:pPr marL="383540"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Strong experience in agile</a:t>
            </a:r>
            <a:endParaRPr lang="en-GB" dirty="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  <a:p>
            <a:pPr marL="383540" lvl="1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4" descr="A group of people sitting at a desk&#10;&#10;Description generated with very high confidence">
            <a:extLst>
              <a:ext uri="{FF2B5EF4-FFF2-40B4-BE49-F238E27FC236}">
                <a16:creationId xmlns:a16="http://schemas.microsoft.com/office/drawing/2014/main" id="{4E33BE67-15C0-41F6-975B-044CC7101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309" y="3937095"/>
            <a:ext cx="3162276" cy="2034856"/>
          </a:xfrm>
          <a:prstGeom prst="rect">
            <a:avLst/>
          </a:prstGeom>
        </p:spPr>
      </p:pic>
      <p:pic>
        <p:nvPicPr>
          <p:cNvPr id="7" name="图片 10">
            <a:extLst>
              <a:ext uri="{FF2B5EF4-FFF2-40B4-BE49-F238E27FC236}">
                <a16:creationId xmlns:a16="http://schemas.microsoft.com/office/drawing/2014/main" id="{94F17AE7-3928-42E1-8A0C-8EE5839515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310" y="2167904"/>
            <a:ext cx="3162277" cy="158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89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FC412-1D08-4AF4-9178-8E2658AD5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FD3F2-F66C-4BD0-ACC3-1CBC67CB67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706844" cy="3134639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Clr>
                <a:schemeClr val="tx1"/>
              </a:buClr>
              <a:buFont typeface="Calibri" panose="020F050202020403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Our team proposed to create this project using PHP, JavaScript (Java considered)</a:t>
            </a:r>
          </a:p>
          <a:p>
            <a:pPr marL="0" indent="0">
              <a:buClr>
                <a:schemeClr val="tx1"/>
              </a:buClr>
              <a:buNone/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tx1"/>
              </a:buClr>
              <a:buFont typeface="Calibri" panose="020F050202020403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Created clear strategy to implement website HCI and functions</a:t>
            </a:r>
          </a:p>
          <a:p>
            <a:pPr marL="0" indent="0">
              <a:buClr>
                <a:schemeClr val="tx1"/>
              </a:buClr>
              <a:buNone/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tx1"/>
              </a:buClr>
              <a:buFont typeface="Calibri" panose="020F050202020403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Experience with creating web applications and functional websites</a:t>
            </a:r>
          </a:p>
          <a:p>
            <a:pPr marL="0" indent="0">
              <a:buClr>
                <a:schemeClr val="tx1"/>
              </a:buClr>
              <a:buNone/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chemeClr val="tx1"/>
              </a:buClr>
              <a:buFont typeface="Calibri" panose="020F050202020403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Have good understanding of DevOps and agile development method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64E95C2-7ABD-469E-B4BF-789DBAEBA310}"/>
              </a:ext>
            </a:extLst>
          </p:cNvPr>
          <p:cNvSpPr txBox="1">
            <a:spLocks/>
          </p:cNvSpPr>
          <p:nvPr/>
        </p:nvSpPr>
        <p:spPr>
          <a:xfrm>
            <a:off x="964115" y="5264459"/>
            <a:ext cx="10058400" cy="9142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290216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3B5C80E7FA3CA46BD9DD8771E72BDC3" ma:contentTypeVersion="2" ma:contentTypeDescription="Create a new document." ma:contentTypeScope="" ma:versionID="4f2e59ce3cbceb3b87e9f3564a9cdb89">
  <xsd:schema xmlns:xsd="http://www.w3.org/2001/XMLSchema" xmlns:xs="http://www.w3.org/2001/XMLSchema" xmlns:p="http://schemas.microsoft.com/office/2006/metadata/properties" xmlns:ns2="7ea5e715-b4d9-4274-849e-67d19ed21427" targetNamespace="http://schemas.microsoft.com/office/2006/metadata/properties" ma:root="true" ma:fieldsID="cfbbbcc3c0ac3ebd65e829148f17fc07" ns2:_="">
    <xsd:import namespace="7ea5e715-b4d9-4274-849e-67d19ed214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a5e715-b4d9-4274-849e-67d19ed214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223D6F-C068-43A0-B952-31995856E67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a5e715-b4d9-4274-849e-67d19ed214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053081-81F6-4299-A313-D1FAF6B54DE6}">
  <ds:schemaRefs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7ea5e715-b4d9-4274-849e-67d19ed21427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D0755A7-BF9F-4A98-B0A8-1D1153D3673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26</TotalTime>
  <Words>190</Words>
  <Application>Microsoft Office PowerPoint</Application>
  <PresentationFormat>宽屏</PresentationFormat>
  <Paragraphs>66</Paragraphs>
  <Slides>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Abadi</vt:lpstr>
      <vt:lpstr>Arial</vt:lpstr>
      <vt:lpstr>Calibri</vt:lpstr>
      <vt:lpstr>Calibri Light</vt:lpstr>
      <vt:lpstr>Retrospect</vt:lpstr>
      <vt:lpstr>Support Engineers Rostering </vt:lpstr>
      <vt:lpstr>Outline</vt:lpstr>
      <vt:lpstr>Team roles</vt:lpstr>
      <vt:lpstr>Proposed approach</vt:lpstr>
      <vt:lpstr>Technical analysis</vt:lpstr>
      <vt:lpstr>Team Skills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Support Engineers Rostering</dc:title>
  <dc:creator>Nicole Millinship</dc:creator>
  <cp:lastModifiedBy>吴 太佬</cp:lastModifiedBy>
  <cp:revision>14</cp:revision>
  <dcterms:created xsi:type="dcterms:W3CDTF">2019-10-16T10:07:42Z</dcterms:created>
  <dcterms:modified xsi:type="dcterms:W3CDTF">2019-10-22T11:05:54Z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0x01010063B5C80E7FA3CA46BD9DD8771E72BDC3</vt:lpwstr>
  </property>
</Properties>
</file>

<file path=docProps/thumbnail.jpeg>
</file>